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6" r:id="rId2"/>
    <p:sldId id="268" r:id="rId3"/>
    <p:sldId id="269" r:id="rId4"/>
    <p:sldId id="270" r:id="rId5"/>
    <p:sldId id="271" r:id="rId6"/>
    <p:sldId id="272" r:id="rId7"/>
    <p:sldId id="273" r:id="rId8"/>
    <p:sldId id="274" r:id="rId9"/>
    <p:sldId id="275" r:id="rId10"/>
    <p:sldId id="27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B31A1A-2B95-446A-B13B-F3917C13AAAF}"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BDA9DF07-9B7E-45FF-AEEE-4EE9A3DC8011}">
      <dgm:prSet/>
      <dgm:spPr/>
      <dgm:t>
        <a:bodyPr/>
        <a:lstStyle/>
        <a:p>
          <a:r>
            <a:rPr lang="en-GB"/>
            <a:t>Web platform available for everyone to use.</a:t>
          </a:r>
          <a:endParaRPr lang="en-US"/>
        </a:p>
      </dgm:t>
    </dgm:pt>
    <dgm:pt modelId="{1D420BF8-851B-42AC-A37B-4A71B7E65B72}" type="parTrans" cxnId="{CBE31F6F-4A60-401C-8F16-C008102D3C45}">
      <dgm:prSet/>
      <dgm:spPr/>
      <dgm:t>
        <a:bodyPr/>
        <a:lstStyle/>
        <a:p>
          <a:endParaRPr lang="en-US"/>
        </a:p>
      </dgm:t>
    </dgm:pt>
    <dgm:pt modelId="{5DABBA4E-BDA4-4DD6-9D87-F740A106FB09}" type="sibTrans" cxnId="{CBE31F6F-4A60-401C-8F16-C008102D3C45}">
      <dgm:prSet/>
      <dgm:spPr/>
      <dgm:t>
        <a:bodyPr/>
        <a:lstStyle/>
        <a:p>
          <a:endParaRPr lang="en-US"/>
        </a:p>
      </dgm:t>
    </dgm:pt>
    <dgm:pt modelId="{60C08720-4F8D-4122-BB35-29B47F8F83E8}">
      <dgm:prSet/>
      <dgm:spPr/>
      <dgm:t>
        <a:bodyPr/>
        <a:lstStyle/>
        <a:p>
          <a:r>
            <a:rPr lang="en-GB"/>
            <a:t>Core module that allows the use of the engine from other platforms.</a:t>
          </a:r>
          <a:endParaRPr lang="en-US"/>
        </a:p>
      </dgm:t>
    </dgm:pt>
    <dgm:pt modelId="{29094558-A47F-4D16-AD4A-CECABCFC418B}" type="parTrans" cxnId="{DB195931-D6DF-4D64-BCB7-310FFB9BABB8}">
      <dgm:prSet/>
      <dgm:spPr/>
      <dgm:t>
        <a:bodyPr/>
        <a:lstStyle/>
        <a:p>
          <a:endParaRPr lang="en-US"/>
        </a:p>
      </dgm:t>
    </dgm:pt>
    <dgm:pt modelId="{A27F768D-E53A-41C4-96CE-67A49F88BBA0}" type="sibTrans" cxnId="{DB195931-D6DF-4D64-BCB7-310FFB9BABB8}">
      <dgm:prSet/>
      <dgm:spPr/>
      <dgm:t>
        <a:bodyPr/>
        <a:lstStyle/>
        <a:p>
          <a:endParaRPr lang="en-US"/>
        </a:p>
      </dgm:t>
    </dgm:pt>
    <dgm:pt modelId="{D96817D3-B644-459F-8EC4-840A1413B3A2}">
      <dgm:prSet/>
      <dgm:spPr/>
      <dgm:t>
        <a:bodyPr/>
        <a:lstStyle/>
        <a:p>
          <a:r>
            <a:rPr lang="en-GB" dirty="0"/>
            <a:t>Modularity and reusability are important.</a:t>
          </a:r>
          <a:endParaRPr lang="en-US" dirty="0"/>
        </a:p>
      </dgm:t>
    </dgm:pt>
    <dgm:pt modelId="{4179B2E4-9444-4FF7-AEF7-36A0218BF3AC}" type="parTrans" cxnId="{45C03F60-8ADC-4BDB-886A-4CD161D07AE1}">
      <dgm:prSet/>
      <dgm:spPr/>
      <dgm:t>
        <a:bodyPr/>
        <a:lstStyle/>
        <a:p>
          <a:endParaRPr lang="en-US"/>
        </a:p>
      </dgm:t>
    </dgm:pt>
    <dgm:pt modelId="{4656EEF5-1C0C-4063-9C9B-75E60F3F276D}" type="sibTrans" cxnId="{45C03F60-8ADC-4BDB-886A-4CD161D07AE1}">
      <dgm:prSet/>
      <dgm:spPr/>
      <dgm:t>
        <a:bodyPr/>
        <a:lstStyle/>
        <a:p>
          <a:endParaRPr lang="en-US"/>
        </a:p>
      </dgm:t>
    </dgm:pt>
    <dgm:pt modelId="{E85A9D06-CA7C-4D32-942F-63E238FBD3E3}" type="pres">
      <dgm:prSet presAssocID="{19B31A1A-2B95-446A-B13B-F3917C13AAAF}" presName="hierChild1" presStyleCnt="0">
        <dgm:presLayoutVars>
          <dgm:chPref val="1"/>
          <dgm:dir/>
          <dgm:animOne val="branch"/>
          <dgm:animLvl val="lvl"/>
          <dgm:resizeHandles/>
        </dgm:presLayoutVars>
      </dgm:prSet>
      <dgm:spPr/>
    </dgm:pt>
    <dgm:pt modelId="{1486F14F-14BC-4097-AE61-665E8EB03F49}" type="pres">
      <dgm:prSet presAssocID="{BDA9DF07-9B7E-45FF-AEEE-4EE9A3DC8011}" presName="hierRoot1" presStyleCnt="0"/>
      <dgm:spPr/>
    </dgm:pt>
    <dgm:pt modelId="{4C160211-A8D5-4CA1-A2F0-E26E77469CFF}" type="pres">
      <dgm:prSet presAssocID="{BDA9DF07-9B7E-45FF-AEEE-4EE9A3DC8011}" presName="composite" presStyleCnt="0"/>
      <dgm:spPr/>
    </dgm:pt>
    <dgm:pt modelId="{AD0C2757-6B63-4A0E-9446-E2C05C889D2C}" type="pres">
      <dgm:prSet presAssocID="{BDA9DF07-9B7E-45FF-AEEE-4EE9A3DC8011}" presName="background" presStyleLbl="node0" presStyleIdx="0" presStyleCnt="3"/>
      <dgm:spPr/>
    </dgm:pt>
    <dgm:pt modelId="{753E5E6A-4A5E-46A3-BFD6-F22917EFEB00}" type="pres">
      <dgm:prSet presAssocID="{BDA9DF07-9B7E-45FF-AEEE-4EE9A3DC8011}" presName="text" presStyleLbl="fgAcc0" presStyleIdx="0" presStyleCnt="3">
        <dgm:presLayoutVars>
          <dgm:chPref val="3"/>
        </dgm:presLayoutVars>
      </dgm:prSet>
      <dgm:spPr/>
    </dgm:pt>
    <dgm:pt modelId="{D3CCC72E-8049-49B3-AEE4-468FFBEEF572}" type="pres">
      <dgm:prSet presAssocID="{BDA9DF07-9B7E-45FF-AEEE-4EE9A3DC8011}" presName="hierChild2" presStyleCnt="0"/>
      <dgm:spPr/>
    </dgm:pt>
    <dgm:pt modelId="{BF14218A-BDB3-4BFF-94C9-65A4360705D4}" type="pres">
      <dgm:prSet presAssocID="{60C08720-4F8D-4122-BB35-29B47F8F83E8}" presName="hierRoot1" presStyleCnt="0"/>
      <dgm:spPr/>
    </dgm:pt>
    <dgm:pt modelId="{6295C010-E839-4B54-A898-07F076CA5627}" type="pres">
      <dgm:prSet presAssocID="{60C08720-4F8D-4122-BB35-29B47F8F83E8}" presName="composite" presStyleCnt="0"/>
      <dgm:spPr/>
    </dgm:pt>
    <dgm:pt modelId="{6ACD9FE9-7A95-4711-B256-901B4531131F}" type="pres">
      <dgm:prSet presAssocID="{60C08720-4F8D-4122-BB35-29B47F8F83E8}" presName="background" presStyleLbl="node0" presStyleIdx="1" presStyleCnt="3"/>
      <dgm:spPr/>
    </dgm:pt>
    <dgm:pt modelId="{1C57B3F9-F140-40F0-BE2D-E45A937A54D8}" type="pres">
      <dgm:prSet presAssocID="{60C08720-4F8D-4122-BB35-29B47F8F83E8}" presName="text" presStyleLbl="fgAcc0" presStyleIdx="1" presStyleCnt="3">
        <dgm:presLayoutVars>
          <dgm:chPref val="3"/>
        </dgm:presLayoutVars>
      </dgm:prSet>
      <dgm:spPr/>
    </dgm:pt>
    <dgm:pt modelId="{15A87BAA-1DA4-498E-8C2E-BAE6E32D8BEC}" type="pres">
      <dgm:prSet presAssocID="{60C08720-4F8D-4122-BB35-29B47F8F83E8}" presName="hierChild2" presStyleCnt="0"/>
      <dgm:spPr/>
    </dgm:pt>
    <dgm:pt modelId="{C7671D1E-2DB6-4CFB-914C-047C40D09637}" type="pres">
      <dgm:prSet presAssocID="{D96817D3-B644-459F-8EC4-840A1413B3A2}" presName="hierRoot1" presStyleCnt="0"/>
      <dgm:spPr/>
    </dgm:pt>
    <dgm:pt modelId="{532DB25F-EE7A-4CFE-90E1-442DDA1F4FDB}" type="pres">
      <dgm:prSet presAssocID="{D96817D3-B644-459F-8EC4-840A1413B3A2}" presName="composite" presStyleCnt="0"/>
      <dgm:spPr/>
    </dgm:pt>
    <dgm:pt modelId="{60AC0D19-866E-40F9-9BE2-7FDAACD399DF}" type="pres">
      <dgm:prSet presAssocID="{D96817D3-B644-459F-8EC4-840A1413B3A2}" presName="background" presStyleLbl="node0" presStyleIdx="2" presStyleCnt="3"/>
      <dgm:spPr/>
    </dgm:pt>
    <dgm:pt modelId="{EDD92E8D-66EE-455E-92D7-9342A32A7D58}" type="pres">
      <dgm:prSet presAssocID="{D96817D3-B644-459F-8EC4-840A1413B3A2}" presName="text" presStyleLbl="fgAcc0" presStyleIdx="2" presStyleCnt="3">
        <dgm:presLayoutVars>
          <dgm:chPref val="3"/>
        </dgm:presLayoutVars>
      </dgm:prSet>
      <dgm:spPr/>
    </dgm:pt>
    <dgm:pt modelId="{52A0BAAE-DA89-4C38-BD6F-F5E41ECC4A22}" type="pres">
      <dgm:prSet presAssocID="{D96817D3-B644-459F-8EC4-840A1413B3A2}" presName="hierChild2" presStyleCnt="0"/>
      <dgm:spPr/>
    </dgm:pt>
  </dgm:ptLst>
  <dgm:cxnLst>
    <dgm:cxn modelId="{086B8D15-AFEE-4B48-96B4-AF0EE3E18B0A}" type="presOf" srcId="{60C08720-4F8D-4122-BB35-29B47F8F83E8}" destId="{1C57B3F9-F140-40F0-BE2D-E45A937A54D8}" srcOrd="0" destOrd="0" presId="urn:microsoft.com/office/officeart/2005/8/layout/hierarchy1"/>
    <dgm:cxn modelId="{DB195931-D6DF-4D64-BCB7-310FFB9BABB8}" srcId="{19B31A1A-2B95-446A-B13B-F3917C13AAAF}" destId="{60C08720-4F8D-4122-BB35-29B47F8F83E8}" srcOrd="1" destOrd="0" parTransId="{29094558-A47F-4D16-AD4A-CECABCFC418B}" sibTransId="{A27F768D-E53A-41C4-96CE-67A49F88BBA0}"/>
    <dgm:cxn modelId="{45C03F60-8ADC-4BDB-886A-4CD161D07AE1}" srcId="{19B31A1A-2B95-446A-B13B-F3917C13AAAF}" destId="{D96817D3-B644-459F-8EC4-840A1413B3A2}" srcOrd="2" destOrd="0" parTransId="{4179B2E4-9444-4FF7-AEF7-36A0218BF3AC}" sibTransId="{4656EEF5-1C0C-4063-9C9B-75E60F3F276D}"/>
    <dgm:cxn modelId="{32E98F67-DC70-439A-88AC-BC1CF133EE02}" type="presOf" srcId="{19B31A1A-2B95-446A-B13B-F3917C13AAAF}" destId="{E85A9D06-CA7C-4D32-942F-63E238FBD3E3}" srcOrd="0" destOrd="0" presId="urn:microsoft.com/office/officeart/2005/8/layout/hierarchy1"/>
    <dgm:cxn modelId="{CBE31F6F-4A60-401C-8F16-C008102D3C45}" srcId="{19B31A1A-2B95-446A-B13B-F3917C13AAAF}" destId="{BDA9DF07-9B7E-45FF-AEEE-4EE9A3DC8011}" srcOrd="0" destOrd="0" parTransId="{1D420BF8-851B-42AC-A37B-4A71B7E65B72}" sibTransId="{5DABBA4E-BDA4-4DD6-9D87-F740A106FB09}"/>
    <dgm:cxn modelId="{A35CC994-C79E-4D91-9891-CFE3E1F7DB59}" type="presOf" srcId="{D96817D3-B644-459F-8EC4-840A1413B3A2}" destId="{EDD92E8D-66EE-455E-92D7-9342A32A7D58}" srcOrd="0" destOrd="0" presId="urn:microsoft.com/office/officeart/2005/8/layout/hierarchy1"/>
    <dgm:cxn modelId="{14AECEA4-AD69-4131-B570-C4C4397EA9DB}" type="presOf" srcId="{BDA9DF07-9B7E-45FF-AEEE-4EE9A3DC8011}" destId="{753E5E6A-4A5E-46A3-BFD6-F22917EFEB00}" srcOrd="0" destOrd="0" presId="urn:microsoft.com/office/officeart/2005/8/layout/hierarchy1"/>
    <dgm:cxn modelId="{3C8A5B62-12D9-4908-AFB0-F855FDBC4A6F}" type="presParOf" srcId="{E85A9D06-CA7C-4D32-942F-63E238FBD3E3}" destId="{1486F14F-14BC-4097-AE61-665E8EB03F49}" srcOrd="0" destOrd="0" presId="urn:microsoft.com/office/officeart/2005/8/layout/hierarchy1"/>
    <dgm:cxn modelId="{FFA38159-325A-4EC8-8BF1-10C81E9D4FA9}" type="presParOf" srcId="{1486F14F-14BC-4097-AE61-665E8EB03F49}" destId="{4C160211-A8D5-4CA1-A2F0-E26E77469CFF}" srcOrd="0" destOrd="0" presId="urn:microsoft.com/office/officeart/2005/8/layout/hierarchy1"/>
    <dgm:cxn modelId="{A634C77C-0BB5-4514-BAA6-10A865B518F0}" type="presParOf" srcId="{4C160211-A8D5-4CA1-A2F0-E26E77469CFF}" destId="{AD0C2757-6B63-4A0E-9446-E2C05C889D2C}" srcOrd="0" destOrd="0" presId="urn:microsoft.com/office/officeart/2005/8/layout/hierarchy1"/>
    <dgm:cxn modelId="{236AE5E1-4C3F-493D-A264-4B2E8CA84E86}" type="presParOf" srcId="{4C160211-A8D5-4CA1-A2F0-E26E77469CFF}" destId="{753E5E6A-4A5E-46A3-BFD6-F22917EFEB00}" srcOrd="1" destOrd="0" presId="urn:microsoft.com/office/officeart/2005/8/layout/hierarchy1"/>
    <dgm:cxn modelId="{E10E8712-D708-40EF-8940-E10524A47834}" type="presParOf" srcId="{1486F14F-14BC-4097-AE61-665E8EB03F49}" destId="{D3CCC72E-8049-49B3-AEE4-468FFBEEF572}" srcOrd="1" destOrd="0" presId="urn:microsoft.com/office/officeart/2005/8/layout/hierarchy1"/>
    <dgm:cxn modelId="{2383A6FD-9D94-4C4D-96B0-54E1511EBF4D}" type="presParOf" srcId="{E85A9D06-CA7C-4D32-942F-63E238FBD3E3}" destId="{BF14218A-BDB3-4BFF-94C9-65A4360705D4}" srcOrd="1" destOrd="0" presId="urn:microsoft.com/office/officeart/2005/8/layout/hierarchy1"/>
    <dgm:cxn modelId="{4BEC3537-CF50-495C-B08E-DD645E68DC9F}" type="presParOf" srcId="{BF14218A-BDB3-4BFF-94C9-65A4360705D4}" destId="{6295C010-E839-4B54-A898-07F076CA5627}" srcOrd="0" destOrd="0" presId="urn:microsoft.com/office/officeart/2005/8/layout/hierarchy1"/>
    <dgm:cxn modelId="{AB704A23-856B-4497-AAD7-CD11AD891021}" type="presParOf" srcId="{6295C010-E839-4B54-A898-07F076CA5627}" destId="{6ACD9FE9-7A95-4711-B256-901B4531131F}" srcOrd="0" destOrd="0" presId="urn:microsoft.com/office/officeart/2005/8/layout/hierarchy1"/>
    <dgm:cxn modelId="{09221EBB-6392-478D-A176-0627BD260E69}" type="presParOf" srcId="{6295C010-E839-4B54-A898-07F076CA5627}" destId="{1C57B3F9-F140-40F0-BE2D-E45A937A54D8}" srcOrd="1" destOrd="0" presId="urn:microsoft.com/office/officeart/2005/8/layout/hierarchy1"/>
    <dgm:cxn modelId="{DF5BD949-D99E-40E1-8625-782F8A7CFF78}" type="presParOf" srcId="{BF14218A-BDB3-4BFF-94C9-65A4360705D4}" destId="{15A87BAA-1DA4-498E-8C2E-BAE6E32D8BEC}" srcOrd="1" destOrd="0" presId="urn:microsoft.com/office/officeart/2005/8/layout/hierarchy1"/>
    <dgm:cxn modelId="{0FAE482B-956C-41FC-A030-14F96D50F32F}" type="presParOf" srcId="{E85A9D06-CA7C-4D32-942F-63E238FBD3E3}" destId="{C7671D1E-2DB6-4CFB-914C-047C40D09637}" srcOrd="2" destOrd="0" presId="urn:microsoft.com/office/officeart/2005/8/layout/hierarchy1"/>
    <dgm:cxn modelId="{C8B01A9B-2BF3-43A3-9F41-198D6044C408}" type="presParOf" srcId="{C7671D1E-2DB6-4CFB-914C-047C40D09637}" destId="{532DB25F-EE7A-4CFE-90E1-442DDA1F4FDB}" srcOrd="0" destOrd="0" presId="urn:microsoft.com/office/officeart/2005/8/layout/hierarchy1"/>
    <dgm:cxn modelId="{A05FBDB5-696E-4EBC-8EBC-5EA69B856ECA}" type="presParOf" srcId="{532DB25F-EE7A-4CFE-90E1-442DDA1F4FDB}" destId="{60AC0D19-866E-40F9-9BE2-7FDAACD399DF}" srcOrd="0" destOrd="0" presId="urn:microsoft.com/office/officeart/2005/8/layout/hierarchy1"/>
    <dgm:cxn modelId="{8A6529C0-1F62-479F-B13C-281EE2AD7267}" type="presParOf" srcId="{532DB25F-EE7A-4CFE-90E1-442DDA1F4FDB}" destId="{EDD92E8D-66EE-455E-92D7-9342A32A7D58}" srcOrd="1" destOrd="0" presId="urn:microsoft.com/office/officeart/2005/8/layout/hierarchy1"/>
    <dgm:cxn modelId="{AE07558A-1862-4583-B4B0-6B9F866DE520}" type="presParOf" srcId="{C7671D1E-2DB6-4CFB-914C-047C40D09637}" destId="{52A0BAAE-DA89-4C38-BD6F-F5E41ECC4A22}"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DDDF99D-DBB6-4879-A692-2ACBC5FA4451}"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D447A5EB-D1D7-4A7D-843D-C290930DA1F7}">
      <dgm:prSet/>
      <dgm:spPr/>
      <dgm:t>
        <a:bodyPr/>
        <a:lstStyle/>
        <a:p>
          <a:r>
            <a:rPr lang="en-GB"/>
            <a:t>It can be done.</a:t>
          </a:r>
          <a:endParaRPr lang="en-US"/>
        </a:p>
      </dgm:t>
    </dgm:pt>
    <dgm:pt modelId="{AD72EA7F-E691-422A-8B74-C0B8A820E7EC}" type="parTrans" cxnId="{A277A8FF-1F0B-4C80-B695-3B128B4381A2}">
      <dgm:prSet/>
      <dgm:spPr/>
      <dgm:t>
        <a:bodyPr/>
        <a:lstStyle/>
        <a:p>
          <a:endParaRPr lang="en-US"/>
        </a:p>
      </dgm:t>
    </dgm:pt>
    <dgm:pt modelId="{BB985171-4A6D-40DA-A289-CDC17524C1EB}" type="sibTrans" cxnId="{A277A8FF-1F0B-4C80-B695-3B128B4381A2}">
      <dgm:prSet/>
      <dgm:spPr/>
      <dgm:t>
        <a:bodyPr/>
        <a:lstStyle/>
        <a:p>
          <a:endParaRPr lang="en-US"/>
        </a:p>
      </dgm:t>
    </dgm:pt>
    <dgm:pt modelId="{C10D513A-71E2-44D7-9951-3D8FFC0F4D6F}">
      <dgm:prSet/>
      <dgm:spPr/>
      <dgm:t>
        <a:bodyPr/>
        <a:lstStyle/>
        <a:p>
          <a:r>
            <a:rPr lang="en-GB"/>
            <a:t>It needs time and cooperation.</a:t>
          </a:r>
          <a:endParaRPr lang="en-US"/>
        </a:p>
      </dgm:t>
    </dgm:pt>
    <dgm:pt modelId="{F97FB11E-791B-4269-ADDA-0604CC200318}" type="parTrans" cxnId="{529F33C4-B3B5-4DB7-B830-0CC25AD97447}">
      <dgm:prSet/>
      <dgm:spPr/>
      <dgm:t>
        <a:bodyPr/>
        <a:lstStyle/>
        <a:p>
          <a:endParaRPr lang="en-US"/>
        </a:p>
      </dgm:t>
    </dgm:pt>
    <dgm:pt modelId="{65BC70D2-BE28-4270-B01B-4AF25A5AF5B2}" type="sibTrans" cxnId="{529F33C4-B3B5-4DB7-B830-0CC25AD97447}">
      <dgm:prSet/>
      <dgm:spPr/>
      <dgm:t>
        <a:bodyPr/>
        <a:lstStyle/>
        <a:p>
          <a:endParaRPr lang="en-US"/>
        </a:p>
      </dgm:t>
    </dgm:pt>
    <dgm:pt modelId="{37A48E67-B9DC-48A2-9AC4-8D5919F9534C}">
      <dgm:prSet/>
      <dgm:spPr/>
      <dgm:t>
        <a:bodyPr/>
        <a:lstStyle/>
        <a:p>
          <a:r>
            <a:rPr lang="en-GB"/>
            <a:t>The important part is the modularity of each component.</a:t>
          </a:r>
          <a:endParaRPr lang="en-US"/>
        </a:p>
      </dgm:t>
    </dgm:pt>
    <dgm:pt modelId="{23A32682-09E2-4E9B-BF48-9A01B1B12FCE}" type="parTrans" cxnId="{61D8AA98-0998-4F81-925A-2EF668407020}">
      <dgm:prSet/>
      <dgm:spPr/>
      <dgm:t>
        <a:bodyPr/>
        <a:lstStyle/>
        <a:p>
          <a:endParaRPr lang="en-US"/>
        </a:p>
      </dgm:t>
    </dgm:pt>
    <dgm:pt modelId="{814D9FCA-5948-4E17-83F4-2283356131D2}" type="sibTrans" cxnId="{61D8AA98-0998-4F81-925A-2EF668407020}">
      <dgm:prSet/>
      <dgm:spPr/>
      <dgm:t>
        <a:bodyPr/>
        <a:lstStyle/>
        <a:p>
          <a:endParaRPr lang="en-US"/>
        </a:p>
      </dgm:t>
    </dgm:pt>
    <dgm:pt modelId="{E949AD74-B95F-4DC1-824C-9A34711E5B85}" type="pres">
      <dgm:prSet presAssocID="{BDDDF99D-DBB6-4879-A692-2ACBC5FA4451}" presName="linear" presStyleCnt="0">
        <dgm:presLayoutVars>
          <dgm:animLvl val="lvl"/>
          <dgm:resizeHandles val="exact"/>
        </dgm:presLayoutVars>
      </dgm:prSet>
      <dgm:spPr/>
    </dgm:pt>
    <dgm:pt modelId="{574F7CC1-1545-44DC-8D0A-AC5B3E827BDD}" type="pres">
      <dgm:prSet presAssocID="{D447A5EB-D1D7-4A7D-843D-C290930DA1F7}" presName="parentText" presStyleLbl="node1" presStyleIdx="0" presStyleCnt="3">
        <dgm:presLayoutVars>
          <dgm:chMax val="0"/>
          <dgm:bulletEnabled val="1"/>
        </dgm:presLayoutVars>
      </dgm:prSet>
      <dgm:spPr/>
    </dgm:pt>
    <dgm:pt modelId="{CF7E81E4-BDDA-45BC-B6B0-A2A36338580E}" type="pres">
      <dgm:prSet presAssocID="{BB985171-4A6D-40DA-A289-CDC17524C1EB}" presName="spacer" presStyleCnt="0"/>
      <dgm:spPr/>
    </dgm:pt>
    <dgm:pt modelId="{D6FB22AC-51AF-47D0-9903-5C4F4E24C763}" type="pres">
      <dgm:prSet presAssocID="{C10D513A-71E2-44D7-9951-3D8FFC0F4D6F}" presName="parentText" presStyleLbl="node1" presStyleIdx="1" presStyleCnt="3">
        <dgm:presLayoutVars>
          <dgm:chMax val="0"/>
          <dgm:bulletEnabled val="1"/>
        </dgm:presLayoutVars>
      </dgm:prSet>
      <dgm:spPr/>
    </dgm:pt>
    <dgm:pt modelId="{B0281842-A53C-4965-B045-B33C7A1DE575}" type="pres">
      <dgm:prSet presAssocID="{65BC70D2-BE28-4270-B01B-4AF25A5AF5B2}" presName="spacer" presStyleCnt="0"/>
      <dgm:spPr/>
    </dgm:pt>
    <dgm:pt modelId="{20D28079-6DAE-42E6-900D-08A2AF8030F5}" type="pres">
      <dgm:prSet presAssocID="{37A48E67-B9DC-48A2-9AC4-8D5919F9534C}" presName="parentText" presStyleLbl="node1" presStyleIdx="2" presStyleCnt="3">
        <dgm:presLayoutVars>
          <dgm:chMax val="0"/>
          <dgm:bulletEnabled val="1"/>
        </dgm:presLayoutVars>
      </dgm:prSet>
      <dgm:spPr/>
    </dgm:pt>
  </dgm:ptLst>
  <dgm:cxnLst>
    <dgm:cxn modelId="{786A4F05-9190-48F1-9BA4-537A0B0B8839}" type="presOf" srcId="{37A48E67-B9DC-48A2-9AC4-8D5919F9534C}" destId="{20D28079-6DAE-42E6-900D-08A2AF8030F5}" srcOrd="0" destOrd="0" presId="urn:microsoft.com/office/officeart/2005/8/layout/vList2"/>
    <dgm:cxn modelId="{67E2BC10-7EEF-411F-9C8A-E0CF1E1C3B48}" type="presOf" srcId="{C10D513A-71E2-44D7-9951-3D8FFC0F4D6F}" destId="{D6FB22AC-51AF-47D0-9903-5C4F4E24C763}" srcOrd="0" destOrd="0" presId="urn:microsoft.com/office/officeart/2005/8/layout/vList2"/>
    <dgm:cxn modelId="{5985E42D-5B49-4D39-8D18-892B6C78ADF3}" type="presOf" srcId="{BDDDF99D-DBB6-4879-A692-2ACBC5FA4451}" destId="{E949AD74-B95F-4DC1-824C-9A34711E5B85}" srcOrd="0" destOrd="0" presId="urn:microsoft.com/office/officeart/2005/8/layout/vList2"/>
    <dgm:cxn modelId="{7895BA4A-4C5D-4A0A-B537-99CBFA17D946}" type="presOf" srcId="{D447A5EB-D1D7-4A7D-843D-C290930DA1F7}" destId="{574F7CC1-1545-44DC-8D0A-AC5B3E827BDD}" srcOrd="0" destOrd="0" presId="urn:microsoft.com/office/officeart/2005/8/layout/vList2"/>
    <dgm:cxn modelId="{61D8AA98-0998-4F81-925A-2EF668407020}" srcId="{BDDDF99D-DBB6-4879-A692-2ACBC5FA4451}" destId="{37A48E67-B9DC-48A2-9AC4-8D5919F9534C}" srcOrd="2" destOrd="0" parTransId="{23A32682-09E2-4E9B-BF48-9A01B1B12FCE}" sibTransId="{814D9FCA-5948-4E17-83F4-2283356131D2}"/>
    <dgm:cxn modelId="{529F33C4-B3B5-4DB7-B830-0CC25AD97447}" srcId="{BDDDF99D-DBB6-4879-A692-2ACBC5FA4451}" destId="{C10D513A-71E2-44D7-9951-3D8FFC0F4D6F}" srcOrd="1" destOrd="0" parTransId="{F97FB11E-791B-4269-ADDA-0604CC200318}" sibTransId="{65BC70D2-BE28-4270-B01B-4AF25A5AF5B2}"/>
    <dgm:cxn modelId="{A277A8FF-1F0B-4C80-B695-3B128B4381A2}" srcId="{BDDDF99D-DBB6-4879-A692-2ACBC5FA4451}" destId="{D447A5EB-D1D7-4A7D-843D-C290930DA1F7}" srcOrd="0" destOrd="0" parTransId="{AD72EA7F-E691-422A-8B74-C0B8A820E7EC}" sibTransId="{BB985171-4A6D-40DA-A289-CDC17524C1EB}"/>
    <dgm:cxn modelId="{460F1CA5-A6D9-4038-9839-59038BAEDFD2}" type="presParOf" srcId="{E949AD74-B95F-4DC1-824C-9A34711E5B85}" destId="{574F7CC1-1545-44DC-8D0A-AC5B3E827BDD}" srcOrd="0" destOrd="0" presId="urn:microsoft.com/office/officeart/2005/8/layout/vList2"/>
    <dgm:cxn modelId="{3C9610AA-30BF-49DF-B7D8-B43692435CCC}" type="presParOf" srcId="{E949AD74-B95F-4DC1-824C-9A34711E5B85}" destId="{CF7E81E4-BDDA-45BC-B6B0-A2A36338580E}" srcOrd="1" destOrd="0" presId="urn:microsoft.com/office/officeart/2005/8/layout/vList2"/>
    <dgm:cxn modelId="{639776C0-F8DE-4A72-BD17-38C4B9080480}" type="presParOf" srcId="{E949AD74-B95F-4DC1-824C-9A34711E5B85}" destId="{D6FB22AC-51AF-47D0-9903-5C4F4E24C763}" srcOrd="2" destOrd="0" presId="urn:microsoft.com/office/officeart/2005/8/layout/vList2"/>
    <dgm:cxn modelId="{0F3D5810-7FCD-4AE3-829F-38FFEBA9A1A0}" type="presParOf" srcId="{E949AD74-B95F-4DC1-824C-9A34711E5B85}" destId="{B0281842-A53C-4965-B045-B33C7A1DE575}" srcOrd="3" destOrd="0" presId="urn:microsoft.com/office/officeart/2005/8/layout/vList2"/>
    <dgm:cxn modelId="{2B6E7E7E-72DC-494F-86B5-3A4562350500}" type="presParOf" srcId="{E949AD74-B95F-4DC1-824C-9A34711E5B85}" destId="{20D28079-6DAE-42E6-900D-08A2AF8030F5}"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0C2757-6B63-4A0E-9446-E2C05C889D2C}">
      <dsp:nvSpPr>
        <dsp:cNvPr id="0" name=""/>
        <dsp:cNvSpPr/>
      </dsp:nvSpPr>
      <dsp:spPr>
        <a:xfrm>
          <a:off x="0" y="1045124"/>
          <a:ext cx="2417812" cy="1535311"/>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53E5E6A-4A5E-46A3-BFD6-F22917EFEB00}">
      <dsp:nvSpPr>
        <dsp:cNvPr id="0" name=""/>
        <dsp:cNvSpPr/>
      </dsp:nvSpPr>
      <dsp:spPr>
        <a:xfrm>
          <a:off x="268645" y="1300337"/>
          <a:ext cx="2417812" cy="1535311"/>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a:t>Web platform available for everyone to use.</a:t>
          </a:r>
          <a:endParaRPr lang="en-US" sz="2100" kern="1200"/>
        </a:p>
      </dsp:txBody>
      <dsp:txXfrm>
        <a:off x="313613" y="1345305"/>
        <a:ext cx="2327876" cy="1445375"/>
      </dsp:txXfrm>
    </dsp:sp>
    <dsp:sp modelId="{6ACD9FE9-7A95-4711-B256-901B4531131F}">
      <dsp:nvSpPr>
        <dsp:cNvPr id="0" name=""/>
        <dsp:cNvSpPr/>
      </dsp:nvSpPr>
      <dsp:spPr>
        <a:xfrm>
          <a:off x="2955104" y="1045124"/>
          <a:ext cx="2417812" cy="1535311"/>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C57B3F9-F140-40F0-BE2D-E45A937A54D8}">
      <dsp:nvSpPr>
        <dsp:cNvPr id="0" name=""/>
        <dsp:cNvSpPr/>
      </dsp:nvSpPr>
      <dsp:spPr>
        <a:xfrm>
          <a:off x="3223750" y="1300337"/>
          <a:ext cx="2417812" cy="1535311"/>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a:t>Core module that allows the use of the engine from other platforms.</a:t>
          </a:r>
          <a:endParaRPr lang="en-US" sz="2100" kern="1200"/>
        </a:p>
      </dsp:txBody>
      <dsp:txXfrm>
        <a:off x="3268718" y="1345305"/>
        <a:ext cx="2327876" cy="1445375"/>
      </dsp:txXfrm>
    </dsp:sp>
    <dsp:sp modelId="{60AC0D19-866E-40F9-9BE2-7FDAACD399DF}">
      <dsp:nvSpPr>
        <dsp:cNvPr id="0" name=""/>
        <dsp:cNvSpPr/>
      </dsp:nvSpPr>
      <dsp:spPr>
        <a:xfrm>
          <a:off x="5910209" y="1045124"/>
          <a:ext cx="2417812" cy="1535311"/>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D92E8D-66EE-455E-92D7-9342A32A7D58}">
      <dsp:nvSpPr>
        <dsp:cNvPr id="0" name=""/>
        <dsp:cNvSpPr/>
      </dsp:nvSpPr>
      <dsp:spPr>
        <a:xfrm>
          <a:off x="6178855" y="1300337"/>
          <a:ext cx="2417812" cy="1535311"/>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Modularity and reusability are important.</a:t>
          </a:r>
          <a:endParaRPr lang="en-US" sz="2100" kern="1200" dirty="0"/>
        </a:p>
      </dsp:txBody>
      <dsp:txXfrm>
        <a:off x="6223823" y="1345305"/>
        <a:ext cx="2327876" cy="14453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4F7CC1-1545-44DC-8D0A-AC5B3E827BDD}">
      <dsp:nvSpPr>
        <dsp:cNvPr id="0" name=""/>
        <dsp:cNvSpPr/>
      </dsp:nvSpPr>
      <dsp:spPr>
        <a:xfrm>
          <a:off x="0" y="452595"/>
          <a:ext cx="6628804" cy="1292850"/>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GB" sz="3400" kern="1200"/>
            <a:t>It can be done.</a:t>
          </a:r>
          <a:endParaRPr lang="en-US" sz="3400" kern="1200"/>
        </a:p>
      </dsp:txBody>
      <dsp:txXfrm>
        <a:off x="63112" y="515707"/>
        <a:ext cx="6502580" cy="1166626"/>
      </dsp:txXfrm>
    </dsp:sp>
    <dsp:sp modelId="{D6FB22AC-51AF-47D0-9903-5C4F4E24C763}">
      <dsp:nvSpPr>
        <dsp:cNvPr id="0" name=""/>
        <dsp:cNvSpPr/>
      </dsp:nvSpPr>
      <dsp:spPr>
        <a:xfrm>
          <a:off x="0" y="1843365"/>
          <a:ext cx="6628804" cy="1292850"/>
        </a:xfrm>
        <a:prstGeom prst="roundRect">
          <a:avLst/>
        </a:prstGeom>
        <a:gradFill rotWithShape="0">
          <a:gsLst>
            <a:gs pos="0">
              <a:schemeClr val="accent2">
                <a:hueOff val="-1482143"/>
                <a:satOff val="7100"/>
                <a:lumOff val="6569"/>
                <a:alphaOff val="0"/>
                <a:tint val="96000"/>
                <a:lumMod val="100000"/>
              </a:schemeClr>
            </a:gs>
            <a:gs pos="78000">
              <a:schemeClr val="accent2">
                <a:hueOff val="-1482143"/>
                <a:satOff val="7100"/>
                <a:lumOff val="6569"/>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GB" sz="3400" kern="1200"/>
            <a:t>It needs time and cooperation.</a:t>
          </a:r>
          <a:endParaRPr lang="en-US" sz="3400" kern="1200"/>
        </a:p>
      </dsp:txBody>
      <dsp:txXfrm>
        <a:off x="63112" y="1906477"/>
        <a:ext cx="6502580" cy="1166626"/>
      </dsp:txXfrm>
    </dsp:sp>
    <dsp:sp modelId="{20D28079-6DAE-42E6-900D-08A2AF8030F5}">
      <dsp:nvSpPr>
        <dsp:cNvPr id="0" name=""/>
        <dsp:cNvSpPr/>
      </dsp:nvSpPr>
      <dsp:spPr>
        <a:xfrm>
          <a:off x="0" y="3234135"/>
          <a:ext cx="6628804" cy="1292850"/>
        </a:xfrm>
        <a:prstGeom prst="roundRect">
          <a:avLst/>
        </a:prstGeom>
        <a:gradFill rotWithShape="0">
          <a:gsLst>
            <a:gs pos="0">
              <a:schemeClr val="accent2">
                <a:hueOff val="-2964286"/>
                <a:satOff val="14200"/>
                <a:lumOff val="13137"/>
                <a:alphaOff val="0"/>
                <a:tint val="96000"/>
                <a:lumMod val="100000"/>
              </a:schemeClr>
            </a:gs>
            <a:gs pos="78000">
              <a:schemeClr val="accent2">
                <a:hueOff val="-2964286"/>
                <a:satOff val="14200"/>
                <a:lumOff val="1313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GB" sz="3400" kern="1200"/>
            <a:t>The important part is the modularity of each component.</a:t>
          </a:r>
          <a:endParaRPr lang="en-US" sz="3400" kern="1200"/>
        </a:p>
      </dsp:txBody>
      <dsp:txXfrm>
        <a:off x="63112" y="3297247"/>
        <a:ext cx="6502580" cy="116662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eg>
</file>

<file path=ppt/media/image3.jpeg>
</file>

<file path=ppt/media/image4.jpg>
</file>

<file path=ppt/media/image5.jpg>
</file>

<file path=ppt/media/image6.JP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4228000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3782992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6897538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2974887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461767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2936651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9398072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585590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2980852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818410-016A-4EC8-BE66-66469AF468C8}" type="datetimeFigureOut">
              <a:rPr lang="en-SE" smtClean="0"/>
              <a:t>06/09/2022</a:t>
            </a:fld>
            <a:endParaRPr lang="en-SE"/>
          </a:p>
        </p:txBody>
      </p:sp>
      <p:sp>
        <p:nvSpPr>
          <p:cNvPr id="5" name="Footer Placeholder 4"/>
          <p:cNvSpPr>
            <a:spLocks noGrp="1"/>
          </p:cNvSpPr>
          <p:nvPr>
            <p:ph type="ftr" sz="quarter" idx="11"/>
          </p:nvPr>
        </p:nvSpPr>
        <p:spPr/>
        <p:txBody>
          <a:bodyPr/>
          <a:lstStyle/>
          <a:p>
            <a:endParaRPr lang="en-SE"/>
          </a:p>
        </p:txBody>
      </p:sp>
      <p:sp>
        <p:nvSpPr>
          <p:cNvPr id="6" name="Slide Number Placeholder 5"/>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3663526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818410-016A-4EC8-BE66-66469AF468C8}" type="datetimeFigureOut">
              <a:rPr lang="en-SE" smtClean="0"/>
              <a:t>06/09/2022</a:t>
            </a:fld>
            <a:endParaRPr lang="en-SE"/>
          </a:p>
        </p:txBody>
      </p:sp>
      <p:sp>
        <p:nvSpPr>
          <p:cNvPr id="6" name="Footer Placeholder 5"/>
          <p:cNvSpPr>
            <a:spLocks noGrp="1"/>
          </p:cNvSpPr>
          <p:nvPr>
            <p:ph type="ftr" sz="quarter" idx="11"/>
          </p:nvPr>
        </p:nvSpPr>
        <p:spPr/>
        <p:txBody>
          <a:bodyPr/>
          <a:lstStyle/>
          <a:p>
            <a:endParaRPr lang="en-SE"/>
          </a:p>
        </p:txBody>
      </p:sp>
      <p:sp>
        <p:nvSpPr>
          <p:cNvPr id="7" name="Slide Number Placeholder 6"/>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774667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9818410-016A-4EC8-BE66-66469AF468C8}" type="datetimeFigureOut">
              <a:rPr lang="en-SE" smtClean="0"/>
              <a:t>06/09/2022</a:t>
            </a:fld>
            <a:endParaRPr lang="en-SE"/>
          </a:p>
        </p:txBody>
      </p:sp>
      <p:sp>
        <p:nvSpPr>
          <p:cNvPr id="8" name="Footer Placeholder 7"/>
          <p:cNvSpPr>
            <a:spLocks noGrp="1"/>
          </p:cNvSpPr>
          <p:nvPr>
            <p:ph type="ftr" sz="quarter" idx="11"/>
          </p:nvPr>
        </p:nvSpPr>
        <p:spPr/>
        <p:txBody>
          <a:bodyPr/>
          <a:lstStyle/>
          <a:p>
            <a:endParaRPr lang="en-SE"/>
          </a:p>
        </p:txBody>
      </p:sp>
      <p:sp>
        <p:nvSpPr>
          <p:cNvPr id="9" name="Slide Number Placeholder 8"/>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3691784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9818410-016A-4EC8-BE66-66469AF468C8}" type="datetimeFigureOut">
              <a:rPr lang="en-SE" smtClean="0"/>
              <a:t>06/09/2022</a:t>
            </a:fld>
            <a:endParaRPr lang="en-SE"/>
          </a:p>
        </p:txBody>
      </p:sp>
      <p:sp>
        <p:nvSpPr>
          <p:cNvPr id="4" name="Footer Placeholder 3"/>
          <p:cNvSpPr>
            <a:spLocks noGrp="1"/>
          </p:cNvSpPr>
          <p:nvPr>
            <p:ph type="ftr" sz="quarter" idx="11"/>
          </p:nvPr>
        </p:nvSpPr>
        <p:spPr/>
        <p:txBody>
          <a:bodyPr/>
          <a:lstStyle/>
          <a:p>
            <a:endParaRPr lang="en-SE"/>
          </a:p>
        </p:txBody>
      </p:sp>
      <p:sp>
        <p:nvSpPr>
          <p:cNvPr id="5" name="Slide Number Placeholder 4"/>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612059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818410-016A-4EC8-BE66-66469AF468C8}" type="datetimeFigureOut">
              <a:rPr lang="en-SE" smtClean="0"/>
              <a:t>06/09/2022</a:t>
            </a:fld>
            <a:endParaRPr lang="en-SE"/>
          </a:p>
        </p:txBody>
      </p:sp>
      <p:sp>
        <p:nvSpPr>
          <p:cNvPr id="3" name="Footer Placeholder 2"/>
          <p:cNvSpPr>
            <a:spLocks noGrp="1"/>
          </p:cNvSpPr>
          <p:nvPr>
            <p:ph type="ftr" sz="quarter" idx="11"/>
          </p:nvPr>
        </p:nvSpPr>
        <p:spPr/>
        <p:txBody>
          <a:bodyPr/>
          <a:lstStyle/>
          <a:p>
            <a:endParaRPr lang="en-SE"/>
          </a:p>
        </p:txBody>
      </p:sp>
      <p:sp>
        <p:nvSpPr>
          <p:cNvPr id="4" name="Slide Number Placeholder 3"/>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615704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9818410-016A-4EC8-BE66-66469AF468C8}" type="datetimeFigureOut">
              <a:rPr lang="en-SE" smtClean="0"/>
              <a:t>06/09/2022</a:t>
            </a:fld>
            <a:endParaRPr lang="en-SE"/>
          </a:p>
        </p:txBody>
      </p:sp>
      <p:sp>
        <p:nvSpPr>
          <p:cNvPr id="6" name="Footer Placeholder 5"/>
          <p:cNvSpPr>
            <a:spLocks noGrp="1"/>
          </p:cNvSpPr>
          <p:nvPr>
            <p:ph type="ftr" sz="quarter" idx="11"/>
          </p:nvPr>
        </p:nvSpPr>
        <p:spPr/>
        <p:txBody>
          <a:bodyPr/>
          <a:lstStyle/>
          <a:p>
            <a:endParaRPr lang="en-SE"/>
          </a:p>
        </p:txBody>
      </p:sp>
      <p:sp>
        <p:nvSpPr>
          <p:cNvPr id="7" name="Slide Number Placeholder 6"/>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3909754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9818410-016A-4EC8-BE66-66469AF468C8}" type="datetimeFigureOut">
              <a:rPr lang="en-SE" smtClean="0"/>
              <a:t>06/09/2022</a:t>
            </a:fld>
            <a:endParaRPr lang="en-SE"/>
          </a:p>
        </p:txBody>
      </p:sp>
      <p:sp>
        <p:nvSpPr>
          <p:cNvPr id="6" name="Footer Placeholder 5"/>
          <p:cNvSpPr>
            <a:spLocks noGrp="1"/>
          </p:cNvSpPr>
          <p:nvPr>
            <p:ph type="ftr" sz="quarter" idx="11"/>
          </p:nvPr>
        </p:nvSpPr>
        <p:spPr/>
        <p:txBody>
          <a:bodyPr/>
          <a:lstStyle/>
          <a:p>
            <a:endParaRPr lang="en-SE"/>
          </a:p>
        </p:txBody>
      </p:sp>
      <p:sp>
        <p:nvSpPr>
          <p:cNvPr id="7" name="Slide Number Placeholder 6"/>
          <p:cNvSpPr>
            <a:spLocks noGrp="1"/>
          </p:cNvSpPr>
          <p:nvPr>
            <p:ph type="sldNum" sz="quarter" idx="12"/>
          </p:nvPr>
        </p:nvSpPr>
        <p:spPr/>
        <p:txBody>
          <a:bodyPr/>
          <a:lstStyle/>
          <a:p>
            <a:fld id="{CE314F9B-0670-4D97-AAAE-731146DEFC5F}" type="slidenum">
              <a:rPr lang="en-SE" smtClean="0"/>
              <a:t>‹#›</a:t>
            </a:fld>
            <a:endParaRPr lang="en-SE"/>
          </a:p>
        </p:txBody>
      </p:sp>
    </p:spTree>
    <p:extLst>
      <p:ext uri="{BB962C8B-B14F-4D97-AF65-F5344CB8AC3E}">
        <p14:creationId xmlns:p14="http://schemas.microsoft.com/office/powerpoint/2010/main" val="1858972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9818410-016A-4EC8-BE66-66469AF468C8}" type="datetimeFigureOut">
              <a:rPr lang="en-SE" smtClean="0"/>
              <a:t>06/09/2022</a:t>
            </a:fld>
            <a:endParaRPr lang="en-SE"/>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SE"/>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E314F9B-0670-4D97-AAAE-731146DEFC5F}" type="slidenum">
              <a:rPr lang="en-SE" smtClean="0"/>
              <a:t>‹#›</a:t>
            </a:fld>
            <a:endParaRPr lang="en-SE"/>
          </a:p>
        </p:txBody>
      </p:sp>
    </p:spTree>
    <p:extLst>
      <p:ext uri="{BB962C8B-B14F-4D97-AF65-F5344CB8AC3E}">
        <p14:creationId xmlns:p14="http://schemas.microsoft.com/office/powerpoint/2010/main" val="3472605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sky, outdoor, street&#10;&#10;Description automatically generated">
            <a:extLst>
              <a:ext uri="{FF2B5EF4-FFF2-40B4-BE49-F238E27FC236}">
                <a16:creationId xmlns:a16="http://schemas.microsoft.com/office/drawing/2014/main" id="{FD99D5CE-7EEF-4126-855C-27476D71269F}"/>
              </a:ext>
            </a:extLst>
          </p:cNvPr>
          <p:cNvPicPr>
            <a:picLocks noChangeAspect="1"/>
          </p:cNvPicPr>
          <p:nvPr/>
        </p:nvPicPr>
        <p:blipFill rotWithShape="1">
          <a:blip r:embed="rId2">
            <a:extLst>
              <a:ext uri="{28A0092B-C50C-407E-A947-70E740481C1C}">
                <a14:useLocalDpi xmlns:a14="http://schemas.microsoft.com/office/drawing/2010/main" val="0"/>
              </a:ext>
            </a:extLst>
          </a:blip>
          <a:srcRect l="10071" r="12821"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12546EA3-7E79-4F8A-A5B1-E1B1343152BE}"/>
              </a:ext>
            </a:extLst>
          </p:cNvPr>
          <p:cNvSpPr>
            <a:spLocks noGrp="1"/>
          </p:cNvSpPr>
          <p:nvPr>
            <p:ph type="title"/>
          </p:nvPr>
        </p:nvSpPr>
        <p:spPr>
          <a:xfrm>
            <a:off x="677333" y="609600"/>
            <a:ext cx="3851123" cy="1320800"/>
          </a:xfrm>
        </p:spPr>
        <p:txBody>
          <a:bodyPr>
            <a:normAutofit/>
          </a:bodyPr>
          <a:lstStyle/>
          <a:p>
            <a:r>
              <a:rPr lang="en-GB" dirty="0"/>
              <a:t>Group 1 – Water FCA Analysis</a:t>
            </a:r>
            <a:endParaRPr lang="en-SE" dirty="0"/>
          </a:p>
        </p:txBody>
      </p:sp>
      <p:sp>
        <p:nvSpPr>
          <p:cNvPr id="3" name="Content Placeholder 2">
            <a:extLst>
              <a:ext uri="{FF2B5EF4-FFF2-40B4-BE49-F238E27FC236}">
                <a16:creationId xmlns:a16="http://schemas.microsoft.com/office/drawing/2014/main" id="{B557C7EE-205F-429C-BFB6-E4C7B2584B07}"/>
              </a:ext>
            </a:extLst>
          </p:cNvPr>
          <p:cNvSpPr>
            <a:spLocks noGrp="1"/>
          </p:cNvSpPr>
          <p:nvPr>
            <p:ph idx="1"/>
          </p:nvPr>
        </p:nvSpPr>
        <p:spPr>
          <a:xfrm>
            <a:off x="677334" y="2160589"/>
            <a:ext cx="3851122" cy="3880773"/>
          </a:xfrm>
        </p:spPr>
        <p:txBody>
          <a:bodyPr>
            <a:normAutofit/>
          </a:bodyPr>
          <a:lstStyle/>
          <a:p>
            <a:r>
              <a:rPr lang="en-GB" dirty="0"/>
              <a:t>Alm Robert</a:t>
            </a:r>
          </a:p>
          <a:p>
            <a:r>
              <a:rPr lang="en-GB" dirty="0" err="1"/>
              <a:t>Imeri</a:t>
            </a:r>
            <a:r>
              <a:rPr lang="en-GB" dirty="0"/>
              <a:t> Lavdim</a:t>
            </a:r>
          </a:p>
          <a:p>
            <a:r>
              <a:rPr lang="en-GB" dirty="0"/>
              <a:t>Singh Vipin</a:t>
            </a:r>
            <a:endParaRPr lang="en-SE" dirty="0"/>
          </a:p>
        </p:txBody>
      </p:sp>
      <p:cxnSp>
        <p:nvCxnSpPr>
          <p:cNvPr id="10" name="Straight Connector 9">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37005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55335F-D29B-0D91-41E5-9F1310689CE0}"/>
              </a:ext>
            </a:extLst>
          </p:cNvPr>
          <p:cNvSpPr>
            <a:spLocks noGrp="1"/>
          </p:cNvSpPr>
          <p:nvPr>
            <p:ph type="title"/>
          </p:nvPr>
        </p:nvSpPr>
        <p:spPr>
          <a:xfrm>
            <a:off x="652481" y="1382486"/>
            <a:ext cx="3547581" cy="4093028"/>
          </a:xfrm>
        </p:spPr>
        <p:txBody>
          <a:bodyPr anchor="ctr">
            <a:normAutofit/>
          </a:bodyPr>
          <a:lstStyle/>
          <a:p>
            <a:r>
              <a:rPr lang="en-GB" sz="4400"/>
              <a:t>Conclusion</a:t>
            </a:r>
            <a:endParaRPr lang="LID4096" sz="4400"/>
          </a:p>
        </p:txBody>
      </p:sp>
      <p:grpSp>
        <p:nvGrpSpPr>
          <p:cNvPr id="20" name="Group 19">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267" y="-8467"/>
            <a:ext cx="4766733" cy="6866467"/>
            <a:chOff x="7425267" y="-8467"/>
            <a:chExt cx="4766733" cy="6866467"/>
          </a:xfrm>
        </p:grpSpPr>
        <p:cxnSp>
          <p:nvCxnSpPr>
            <p:cNvPr id="21" name="Straight Connector 20">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23"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Isosceles Triangle 24">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31" name="Rectangle 30">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719" y="0"/>
            <a:ext cx="621428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4" name="Content Placeholder 2">
            <a:extLst>
              <a:ext uri="{FF2B5EF4-FFF2-40B4-BE49-F238E27FC236}">
                <a16:creationId xmlns:a16="http://schemas.microsoft.com/office/drawing/2014/main" id="{60AF0CC0-57EE-B085-C2DA-C19795D4B483}"/>
              </a:ext>
            </a:extLst>
          </p:cNvPr>
          <p:cNvGraphicFramePr>
            <a:graphicFrameLocks noGrp="1"/>
          </p:cNvGraphicFramePr>
          <p:nvPr>
            <p:ph idx="1"/>
            <p:extLst>
              <p:ext uri="{D42A27DB-BD31-4B8C-83A1-F6EECF244321}">
                <p14:modId xmlns:p14="http://schemas.microsoft.com/office/powerpoint/2010/main" val="2880190661"/>
              </p:ext>
            </p:extLst>
          </p:nvPr>
        </p:nvGraphicFramePr>
        <p:xfrm>
          <a:off x="4916553" y="944563"/>
          <a:ext cx="6628804"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54814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B4DE830A-B531-4A3B-96F6-0ECE88B085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2813DF2C-461A-4A8F-9679-A172790D1F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54CD3A85-C039-4249-86E4-1EB9318B54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887EA6D2-2883-42C2-993D-094CA6D65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3B895046-636F-4D1B-ACA4-29AA0CB33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C6B0CDE3-E054-4EDD-A43B-F96843D8B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3B66B1A2-F145-4C9B-85CC-4BF30D58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5D4FC972-94B3-4035-8D31-E668C132B4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374B9941-AFBE-4A77-A50E-B6EA04A74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27A982C5-2C38-4CE9-BC18-94697AD65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0060D8D1-7BB1-498F-AFBB-ADAC130A9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632C7DC6-C5BF-4B20-A641-80E694A342E2}"/>
              </a:ext>
            </a:extLst>
          </p:cNvPr>
          <p:cNvSpPr>
            <a:spLocks noGrp="1"/>
          </p:cNvSpPr>
          <p:nvPr>
            <p:ph type="title"/>
          </p:nvPr>
        </p:nvSpPr>
        <p:spPr>
          <a:xfrm>
            <a:off x="4974337" y="1265314"/>
            <a:ext cx="4299666" cy="3249131"/>
          </a:xfrm>
        </p:spPr>
        <p:txBody>
          <a:bodyPr vert="horz" lIns="91440" tIns="45720" rIns="91440" bIns="45720" rtlCol="0" anchor="b">
            <a:normAutofit/>
          </a:bodyPr>
          <a:lstStyle/>
          <a:p>
            <a:r>
              <a:rPr lang="en-US" sz="5400" kern="1200" dirty="0">
                <a:solidFill>
                  <a:schemeClr val="accent1"/>
                </a:solidFill>
                <a:latin typeface="+mj-lt"/>
                <a:ea typeface="+mj-ea"/>
                <a:cs typeface="+mj-cs"/>
              </a:rPr>
              <a:t>Thank you for your time!</a:t>
            </a:r>
          </a:p>
        </p:txBody>
      </p:sp>
      <p:sp>
        <p:nvSpPr>
          <p:cNvPr id="22" name="Isosceles Triangle 21">
            <a:extLst>
              <a:ext uri="{FF2B5EF4-FFF2-40B4-BE49-F238E27FC236}">
                <a16:creationId xmlns:a16="http://schemas.microsoft.com/office/drawing/2014/main" id="{5A7802B6-FF37-40CF-A7E2-6F2A0D9A9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7" name="Graphic 6" descr="Handshake">
            <a:extLst>
              <a:ext uri="{FF2B5EF4-FFF2-40B4-BE49-F238E27FC236}">
                <a16:creationId xmlns:a16="http://schemas.microsoft.com/office/drawing/2014/main" id="{E2810065-FFE5-4F05-98C4-A4A89ECE8E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8604" y="1550139"/>
            <a:ext cx="3765692" cy="3765692"/>
          </a:xfrm>
          <a:prstGeom prst="rect">
            <a:avLst/>
          </a:prstGeom>
        </p:spPr>
      </p:pic>
    </p:spTree>
    <p:extLst>
      <p:ext uri="{BB962C8B-B14F-4D97-AF65-F5344CB8AC3E}">
        <p14:creationId xmlns:p14="http://schemas.microsoft.com/office/powerpoint/2010/main" val="4175746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CB241-9D62-9EEC-09A6-AECB174D451E}"/>
              </a:ext>
            </a:extLst>
          </p:cNvPr>
          <p:cNvSpPr>
            <a:spLocks noGrp="1"/>
          </p:cNvSpPr>
          <p:nvPr>
            <p:ph type="title"/>
          </p:nvPr>
        </p:nvSpPr>
        <p:spPr>
          <a:xfrm>
            <a:off x="2786047" y="609600"/>
            <a:ext cx="6487955" cy="1320800"/>
          </a:xfrm>
        </p:spPr>
        <p:txBody>
          <a:bodyPr>
            <a:normAutofit/>
          </a:bodyPr>
          <a:lstStyle/>
          <a:p>
            <a:r>
              <a:rPr lang="en-GB" dirty="0"/>
              <a:t>Our Vision</a:t>
            </a:r>
            <a:endParaRPr lang="LID4096" dirty="0"/>
          </a:p>
        </p:txBody>
      </p:sp>
      <p:pic>
        <p:nvPicPr>
          <p:cNvPr id="5" name="Picture 4" descr="Abstract background of blue and water droplets">
            <a:extLst>
              <a:ext uri="{FF2B5EF4-FFF2-40B4-BE49-F238E27FC236}">
                <a16:creationId xmlns:a16="http://schemas.microsoft.com/office/drawing/2014/main" id="{B5620258-7D0A-361A-D669-11FFAE15A24D}"/>
              </a:ext>
            </a:extLst>
          </p:cNvPr>
          <p:cNvPicPr>
            <a:picLocks noChangeAspect="1"/>
          </p:cNvPicPr>
          <p:nvPr/>
        </p:nvPicPr>
        <p:blipFill rotWithShape="1">
          <a:blip r:embed="rId2">
            <a:duotone>
              <a:prstClr val="black"/>
              <a:schemeClr val="tx2">
                <a:tint val="45000"/>
                <a:satMod val="400000"/>
              </a:schemeClr>
            </a:duotone>
          </a:blip>
          <a:srcRect l="41447" r="30025" b="-1"/>
          <a:stretch/>
        </p:blipFill>
        <p:spPr>
          <a:xfrm>
            <a:off x="20" y="10"/>
            <a:ext cx="2734036" cy="6876278"/>
          </a:xfrm>
          <a:custGeom>
            <a:avLst/>
            <a:gdLst/>
            <a:ahLst/>
            <a:cxnLst/>
            <a:rect l="l" t="t" r="r" b="b"/>
            <a:pathLst>
              <a:path w="2734056" h="6858000">
                <a:moveTo>
                  <a:pt x="0" y="0"/>
                </a:moveTo>
                <a:lnTo>
                  <a:pt x="1674254" y="0"/>
                </a:lnTo>
                <a:lnTo>
                  <a:pt x="2734056" y="6850199"/>
                </a:lnTo>
                <a:lnTo>
                  <a:pt x="2734056" y="6858000"/>
                </a:lnTo>
                <a:lnTo>
                  <a:pt x="842596" y="6858000"/>
                </a:lnTo>
                <a:lnTo>
                  <a:pt x="0" y="1191846"/>
                </a:lnTo>
                <a:close/>
              </a:path>
            </a:pathLst>
          </a:custGeom>
        </p:spPr>
      </p:pic>
      <p:sp>
        <p:nvSpPr>
          <p:cNvPr id="9" name="Isosceles Triangle 8">
            <a:extLst>
              <a:ext uri="{FF2B5EF4-FFF2-40B4-BE49-F238E27FC236}">
                <a16:creationId xmlns:a16="http://schemas.microsoft.com/office/drawing/2014/main" id="{518E5A25-92C5-4F27-8E26-0AAAB0CDC8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191846"/>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241EDC38-89EE-0C9C-3B9C-DA973DC30EB7}"/>
              </a:ext>
            </a:extLst>
          </p:cNvPr>
          <p:cNvSpPr>
            <a:spLocks noGrp="1"/>
          </p:cNvSpPr>
          <p:nvPr>
            <p:ph idx="1"/>
          </p:nvPr>
        </p:nvSpPr>
        <p:spPr>
          <a:xfrm>
            <a:off x="2786047" y="2160589"/>
            <a:ext cx="6487955" cy="3880773"/>
          </a:xfrm>
        </p:spPr>
        <p:txBody>
          <a:bodyPr>
            <a:normAutofit/>
          </a:bodyPr>
          <a:lstStyle/>
          <a:p>
            <a:r>
              <a:rPr lang="en-GB" dirty="0"/>
              <a:t>Our vision is to offer a cheap, automatic, safe, and ongoing improved method of analysing water, using flow cytometry, producing in that way an output that can be used to draw useful conclusions about the safeness or the purity of the water and if it is possible to be used for further research, (other methods of analysis).</a:t>
            </a:r>
            <a:endParaRPr lang="LID4096" dirty="0"/>
          </a:p>
        </p:txBody>
      </p:sp>
    </p:spTree>
    <p:extLst>
      <p:ext uri="{BB962C8B-B14F-4D97-AF65-F5344CB8AC3E}">
        <p14:creationId xmlns:p14="http://schemas.microsoft.com/office/powerpoint/2010/main" val="3980851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014E3-3BBD-95F7-5E49-1D19BF63276E}"/>
              </a:ext>
            </a:extLst>
          </p:cNvPr>
          <p:cNvSpPr>
            <a:spLocks noGrp="1"/>
          </p:cNvSpPr>
          <p:nvPr>
            <p:ph type="title"/>
          </p:nvPr>
        </p:nvSpPr>
        <p:spPr>
          <a:xfrm>
            <a:off x="5536734" y="609600"/>
            <a:ext cx="3737268" cy="1320800"/>
          </a:xfrm>
        </p:spPr>
        <p:txBody>
          <a:bodyPr>
            <a:normAutofit/>
          </a:bodyPr>
          <a:lstStyle/>
          <a:p>
            <a:r>
              <a:rPr lang="en-GB" dirty="0"/>
              <a:t>Water Safety Problem</a:t>
            </a:r>
            <a:endParaRPr lang="LID4096" dirty="0"/>
          </a:p>
        </p:txBody>
      </p:sp>
      <p:sp>
        <p:nvSpPr>
          <p:cNvPr id="3" name="Content Placeholder 2">
            <a:extLst>
              <a:ext uri="{FF2B5EF4-FFF2-40B4-BE49-F238E27FC236}">
                <a16:creationId xmlns:a16="http://schemas.microsoft.com/office/drawing/2014/main" id="{9AE3FA6F-6A07-1E68-F393-FCAC9D4DB400}"/>
              </a:ext>
            </a:extLst>
          </p:cNvPr>
          <p:cNvSpPr>
            <a:spLocks noGrp="1"/>
          </p:cNvSpPr>
          <p:nvPr>
            <p:ph idx="1"/>
          </p:nvPr>
        </p:nvSpPr>
        <p:spPr>
          <a:xfrm>
            <a:off x="5209563" y="2160589"/>
            <a:ext cx="4064439" cy="3880773"/>
          </a:xfrm>
        </p:spPr>
        <p:txBody>
          <a:bodyPr>
            <a:normAutofit/>
          </a:bodyPr>
          <a:lstStyle/>
          <a:p>
            <a:r>
              <a:rPr lang="en-GB" dirty="0"/>
              <a:t>Water is important for sanitation, agriculture, and most importantly hydration.</a:t>
            </a:r>
          </a:p>
          <a:p>
            <a:r>
              <a:rPr lang="en-GB" dirty="0"/>
              <a:t>SDG 6: "Ensure availability and sustainable management of water and sanitation for all“.</a:t>
            </a:r>
          </a:p>
          <a:p>
            <a:r>
              <a:rPr lang="en-GB" dirty="0"/>
              <a:t>In 2017, 2 billion people worldwide lacked access to basic sanitation.</a:t>
            </a:r>
          </a:p>
          <a:p>
            <a:r>
              <a:rPr lang="en-GB" dirty="0"/>
              <a:t>A primary cause of child mortality is contaminated water and poor sanitation.</a:t>
            </a:r>
            <a:endParaRPr lang="LID4096" dirty="0"/>
          </a:p>
        </p:txBody>
      </p:sp>
      <p:pic>
        <p:nvPicPr>
          <p:cNvPr id="5" name="Picture 4" descr="A hand on the water creating ripples">
            <a:extLst>
              <a:ext uri="{FF2B5EF4-FFF2-40B4-BE49-F238E27FC236}">
                <a16:creationId xmlns:a16="http://schemas.microsoft.com/office/drawing/2014/main" id="{56A47B0A-672E-5947-BBBC-977651CC12AA}"/>
              </a:ext>
            </a:extLst>
          </p:cNvPr>
          <p:cNvPicPr>
            <a:picLocks noChangeAspect="1"/>
          </p:cNvPicPr>
          <p:nvPr/>
        </p:nvPicPr>
        <p:blipFill rotWithShape="1">
          <a:blip r:embed="rId2">
            <a:extLst>
              <a:ext uri="{28A0092B-C50C-407E-A947-70E740481C1C}">
                <a14:useLocalDpi xmlns:a14="http://schemas.microsoft.com/office/drawing/2010/main" val="0"/>
              </a:ext>
            </a:extLst>
          </a:blip>
          <a:srcRect l="46447" r="1042" b="-2"/>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59684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up of a stethoscope on a table&#10;&#10;Description automatically generated with medium confidence">
            <a:extLst>
              <a:ext uri="{FF2B5EF4-FFF2-40B4-BE49-F238E27FC236}">
                <a16:creationId xmlns:a16="http://schemas.microsoft.com/office/drawing/2014/main" id="{8BD1230C-7CA9-3CDD-4BBD-1B0C0D370A93}"/>
              </a:ext>
            </a:extLst>
          </p:cNvPr>
          <p:cNvPicPr>
            <a:picLocks noChangeAspect="1"/>
          </p:cNvPicPr>
          <p:nvPr/>
        </p:nvPicPr>
        <p:blipFill rotWithShape="1">
          <a:blip r:embed="rId2">
            <a:extLst>
              <a:ext uri="{28A0092B-C50C-407E-A947-70E740481C1C}">
                <a14:useLocalDpi xmlns:a14="http://schemas.microsoft.com/office/drawing/2010/main" val="0"/>
              </a:ext>
            </a:extLst>
          </a:blip>
          <a:srcRect l="22372" r="809"/>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9E67DCC2-6FA4-C143-0116-6A10C1EF1538}"/>
              </a:ext>
            </a:extLst>
          </p:cNvPr>
          <p:cNvSpPr>
            <a:spLocks noGrp="1"/>
          </p:cNvSpPr>
          <p:nvPr>
            <p:ph type="title"/>
          </p:nvPr>
        </p:nvSpPr>
        <p:spPr>
          <a:xfrm>
            <a:off x="677333" y="609600"/>
            <a:ext cx="3851123" cy="1320800"/>
          </a:xfrm>
        </p:spPr>
        <p:txBody>
          <a:bodyPr>
            <a:normAutofit/>
          </a:bodyPr>
          <a:lstStyle/>
          <a:p>
            <a:r>
              <a:rPr lang="en-GB" dirty="0"/>
              <a:t>Our solution</a:t>
            </a:r>
            <a:endParaRPr lang="LID4096" dirty="0"/>
          </a:p>
        </p:txBody>
      </p:sp>
      <p:sp>
        <p:nvSpPr>
          <p:cNvPr id="3" name="Content Placeholder 2">
            <a:extLst>
              <a:ext uri="{FF2B5EF4-FFF2-40B4-BE49-F238E27FC236}">
                <a16:creationId xmlns:a16="http://schemas.microsoft.com/office/drawing/2014/main" id="{E563B278-61B1-796D-B1D5-3E20E052763E}"/>
              </a:ext>
            </a:extLst>
          </p:cNvPr>
          <p:cNvSpPr>
            <a:spLocks noGrp="1"/>
          </p:cNvSpPr>
          <p:nvPr>
            <p:ph idx="1"/>
          </p:nvPr>
        </p:nvSpPr>
        <p:spPr>
          <a:xfrm>
            <a:off x="677334" y="2160589"/>
            <a:ext cx="3851122" cy="3880773"/>
          </a:xfrm>
        </p:spPr>
        <p:txBody>
          <a:bodyPr>
            <a:normAutofit lnSpcReduction="10000"/>
          </a:bodyPr>
          <a:lstStyle/>
          <a:p>
            <a:r>
              <a:rPr lang="en-GB" dirty="0"/>
              <a:t>We can feed the data from flow cytometry analysis to Machine learning algorithm, to generate a model that can detect if the water is contaminated or not.</a:t>
            </a:r>
          </a:p>
          <a:p>
            <a:r>
              <a:rPr lang="en-GB" dirty="0"/>
              <a:t>Our part on this solution can be the part of collecting and pre-processing the data.</a:t>
            </a:r>
          </a:p>
          <a:p>
            <a:r>
              <a:rPr lang="en-GB" dirty="0"/>
              <a:t>Reaching a successful ML/AI model to complete the solution is still possible, but it can be done by others, by using our tool to collect and process the data.</a:t>
            </a:r>
            <a:endParaRPr lang="LID4096" dirty="0"/>
          </a:p>
        </p:txBody>
      </p:sp>
      <p:cxnSp>
        <p:nvCxnSpPr>
          <p:cNvPr id="25" name="Straight Connector 24">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9"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9"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1"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902501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8" name="Rectangle 7">
            <a:extLst>
              <a:ext uri="{FF2B5EF4-FFF2-40B4-BE49-F238E27FC236}">
                <a16:creationId xmlns:a16="http://schemas.microsoft.com/office/drawing/2014/main" id="{86C16C40-7C29-4ACC-B851-7E08E459B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9">
            <a:extLst>
              <a:ext uri="{FF2B5EF4-FFF2-40B4-BE49-F238E27FC236}">
                <a16:creationId xmlns:a16="http://schemas.microsoft.com/office/drawing/2014/main" id="{CDD733AE-DD5E-4C77-8BCD-72BF12A06B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51DE90A4-932E-4370-BA07-30F43254C0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30" name="Straight Connector 11">
              <a:extLst>
                <a:ext uri="{FF2B5EF4-FFF2-40B4-BE49-F238E27FC236}">
                  <a16:creationId xmlns:a16="http://schemas.microsoft.com/office/drawing/2014/main" id="{6A19CA4A-B208-452A-8BE4-BC6940D33D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B74F8D3E-E618-4DE3-A0CC-B4904BB5D5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25">
              <a:extLst>
                <a:ext uri="{FF2B5EF4-FFF2-40B4-BE49-F238E27FC236}">
                  <a16:creationId xmlns:a16="http://schemas.microsoft.com/office/drawing/2014/main" id="{299DA406-C54B-4E31-867D-FAF8DCE70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A1E16883-5140-47C4-A9AD-AD6598AC3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27">
              <a:extLst>
                <a:ext uri="{FF2B5EF4-FFF2-40B4-BE49-F238E27FC236}">
                  <a16:creationId xmlns:a16="http://schemas.microsoft.com/office/drawing/2014/main" id="{4CD848DC-8A2A-4093-9BDD-7AF4B6A2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34635A4D-E9CE-4B78-912A-479EA451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29">
              <a:extLst>
                <a:ext uri="{FF2B5EF4-FFF2-40B4-BE49-F238E27FC236}">
                  <a16:creationId xmlns:a16="http://schemas.microsoft.com/office/drawing/2014/main" id="{D663A5EE-5581-44F3-8F98-688755F63E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B1E84E6A-F5AE-4F4D-98F2-82FE4FCC26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Isosceles Triangle 19">
              <a:extLst>
                <a:ext uri="{FF2B5EF4-FFF2-40B4-BE49-F238E27FC236}">
                  <a16:creationId xmlns:a16="http://schemas.microsoft.com/office/drawing/2014/main" id="{DDE7DDC9-17D4-4686-833D-48F8733B4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B260F608-6BB2-044C-75A8-7CFF54ACC6E3}"/>
              </a:ext>
            </a:extLst>
          </p:cNvPr>
          <p:cNvSpPr>
            <a:spLocks noGrp="1"/>
          </p:cNvSpPr>
          <p:nvPr>
            <p:ph type="title"/>
          </p:nvPr>
        </p:nvSpPr>
        <p:spPr>
          <a:xfrm>
            <a:off x="677334" y="609600"/>
            <a:ext cx="8596668" cy="1320800"/>
          </a:xfrm>
        </p:spPr>
        <p:txBody>
          <a:bodyPr>
            <a:normAutofit/>
          </a:bodyPr>
          <a:lstStyle/>
          <a:p>
            <a:r>
              <a:rPr lang="en-GB"/>
              <a:t>Challenges</a:t>
            </a:r>
            <a:endParaRPr lang="LID4096" dirty="0"/>
          </a:p>
        </p:txBody>
      </p:sp>
      <p:sp>
        <p:nvSpPr>
          <p:cNvPr id="3" name="Content Placeholder 2">
            <a:extLst>
              <a:ext uri="{FF2B5EF4-FFF2-40B4-BE49-F238E27FC236}">
                <a16:creationId xmlns:a16="http://schemas.microsoft.com/office/drawing/2014/main" id="{7A62D4E0-A528-DCAA-83BF-0371E6EDE62F}"/>
              </a:ext>
            </a:extLst>
          </p:cNvPr>
          <p:cNvSpPr>
            <a:spLocks noGrp="1"/>
          </p:cNvSpPr>
          <p:nvPr>
            <p:ph idx="1"/>
          </p:nvPr>
        </p:nvSpPr>
        <p:spPr>
          <a:xfrm>
            <a:off x="677334" y="2160589"/>
            <a:ext cx="8596668" cy="3880773"/>
          </a:xfrm>
        </p:spPr>
        <p:txBody>
          <a:bodyPr>
            <a:normAutofit/>
          </a:bodyPr>
          <a:lstStyle/>
          <a:p>
            <a:r>
              <a:rPr lang="en-GB" dirty="0"/>
              <a:t>Not enough data is collected.</a:t>
            </a:r>
          </a:p>
          <a:p>
            <a:r>
              <a:rPr lang="en-GB" dirty="0"/>
              <a:t>The collected data is unorganized or poorly labelled.</a:t>
            </a:r>
          </a:p>
          <a:p>
            <a:r>
              <a:rPr lang="en-GB" dirty="0"/>
              <a:t>No other indicator apart the FCA results.</a:t>
            </a:r>
          </a:p>
          <a:p>
            <a:r>
              <a:rPr lang="en-GB" dirty="0"/>
              <a:t>Extreme workload with limited time.</a:t>
            </a:r>
          </a:p>
          <a:p>
            <a:r>
              <a:rPr lang="en-GB" dirty="0"/>
              <a:t>Lack of expertise in several areas.</a:t>
            </a:r>
            <a:endParaRPr lang="LID4096" dirty="0"/>
          </a:p>
        </p:txBody>
      </p:sp>
    </p:spTree>
    <p:extLst>
      <p:ext uri="{BB962C8B-B14F-4D97-AF65-F5344CB8AC3E}">
        <p14:creationId xmlns:p14="http://schemas.microsoft.com/office/powerpoint/2010/main" val="1970546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Isosceles Triangle 13">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4BBCB719-6D19-F3B7-F506-250192AFDB10}"/>
              </a:ext>
            </a:extLst>
          </p:cNvPr>
          <p:cNvSpPr>
            <a:spLocks noGrp="1"/>
          </p:cNvSpPr>
          <p:nvPr>
            <p:ph type="title"/>
          </p:nvPr>
        </p:nvSpPr>
        <p:spPr>
          <a:xfrm>
            <a:off x="673754" y="643467"/>
            <a:ext cx="4203045" cy="1375608"/>
          </a:xfrm>
        </p:spPr>
        <p:txBody>
          <a:bodyPr anchor="ctr">
            <a:normAutofit/>
          </a:bodyPr>
          <a:lstStyle/>
          <a:p>
            <a:r>
              <a:rPr lang="en-GB">
                <a:solidFill>
                  <a:schemeClr val="bg1"/>
                </a:solidFill>
              </a:rPr>
              <a:t>Design</a:t>
            </a:r>
            <a:endParaRPr lang="LID4096">
              <a:solidFill>
                <a:schemeClr val="bg1"/>
              </a:solidFill>
            </a:endParaRPr>
          </a:p>
        </p:txBody>
      </p:sp>
      <p:sp>
        <p:nvSpPr>
          <p:cNvPr id="3" name="Content Placeholder 2">
            <a:extLst>
              <a:ext uri="{FF2B5EF4-FFF2-40B4-BE49-F238E27FC236}">
                <a16:creationId xmlns:a16="http://schemas.microsoft.com/office/drawing/2014/main" id="{D40A1103-4F4A-695A-8E2E-4D6B479D7610}"/>
              </a:ext>
            </a:extLst>
          </p:cNvPr>
          <p:cNvSpPr>
            <a:spLocks noGrp="1"/>
          </p:cNvSpPr>
          <p:nvPr>
            <p:ph idx="1"/>
          </p:nvPr>
        </p:nvSpPr>
        <p:spPr>
          <a:xfrm>
            <a:off x="673754" y="2160590"/>
            <a:ext cx="3973943" cy="3440110"/>
          </a:xfrm>
        </p:spPr>
        <p:txBody>
          <a:bodyPr>
            <a:normAutofit/>
          </a:bodyPr>
          <a:lstStyle/>
          <a:p>
            <a:r>
              <a:rPr lang="en-GB">
                <a:solidFill>
                  <a:schemeClr val="bg1"/>
                </a:solidFill>
              </a:rPr>
              <a:t>Frontend</a:t>
            </a:r>
          </a:p>
          <a:p>
            <a:r>
              <a:rPr lang="en-GB">
                <a:solidFill>
                  <a:schemeClr val="bg1"/>
                </a:solidFill>
              </a:rPr>
              <a:t>Backend</a:t>
            </a:r>
          </a:p>
          <a:p>
            <a:r>
              <a:rPr lang="en-GB">
                <a:solidFill>
                  <a:schemeClr val="bg1"/>
                </a:solidFill>
              </a:rPr>
              <a:t>Database</a:t>
            </a:r>
          </a:p>
          <a:p>
            <a:r>
              <a:rPr lang="en-GB">
                <a:solidFill>
                  <a:schemeClr val="bg1"/>
                </a:solidFill>
              </a:rPr>
              <a:t>File Storage</a:t>
            </a:r>
          </a:p>
          <a:p>
            <a:r>
              <a:rPr lang="en-GB">
                <a:solidFill>
                  <a:schemeClr val="bg1"/>
                </a:solidFill>
              </a:rPr>
              <a:t>Core</a:t>
            </a:r>
          </a:p>
          <a:p>
            <a:r>
              <a:rPr lang="en-GB">
                <a:solidFill>
                  <a:schemeClr val="bg1"/>
                </a:solidFill>
              </a:rPr>
              <a:t>Pipeline</a:t>
            </a:r>
            <a:endParaRPr lang="LID4096">
              <a:solidFill>
                <a:schemeClr val="bg1"/>
              </a:solidFill>
            </a:endParaRPr>
          </a:p>
        </p:txBody>
      </p:sp>
      <p:pic>
        <p:nvPicPr>
          <p:cNvPr id="5" name="Picture 4" descr="Diagram&#10;&#10;Description automatically generated">
            <a:extLst>
              <a:ext uri="{FF2B5EF4-FFF2-40B4-BE49-F238E27FC236}">
                <a16:creationId xmlns:a16="http://schemas.microsoft.com/office/drawing/2014/main" id="{43FF985F-599A-8089-E9B0-240F38FE53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1" y="1995421"/>
            <a:ext cx="5143500" cy="2854642"/>
          </a:xfrm>
          <a:prstGeom prst="rect">
            <a:avLst/>
          </a:prstGeom>
        </p:spPr>
      </p:pic>
      <p:sp>
        <p:nvSpPr>
          <p:cNvPr id="16" name="Isosceles Triangle 15">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2112378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Graphical user interface&#10;&#10;Description automatically generated">
            <a:extLst>
              <a:ext uri="{FF2B5EF4-FFF2-40B4-BE49-F238E27FC236}">
                <a16:creationId xmlns:a16="http://schemas.microsoft.com/office/drawing/2014/main" id="{4F401F09-82B5-2C5B-0830-57F2F3BC8633}"/>
              </a:ext>
            </a:extLst>
          </p:cNvPr>
          <p:cNvPicPr>
            <a:picLocks noChangeAspect="1"/>
          </p:cNvPicPr>
          <p:nvPr/>
        </p:nvPicPr>
        <p:blipFill rotWithShape="1">
          <a:blip r:embed="rId2">
            <a:extLst>
              <a:ext uri="{28A0092B-C50C-407E-A947-70E740481C1C}">
                <a14:useLocalDpi xmlns:a14="http://schemas.microsoft.com/office/drawing/2010/main" val="0"/>
              </a:ext>
            </a:extLst>
          </a:blip>
          <a:srcRect l="9443" r="30488"/>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76ED37E2-289B-F9F7-4FD1-B7BABEA7A8F9}"/>
              </a:ext>
            </a:extLst>
          </p:cNvPr>
          <p:cNvSpPr>
            <a:spLocks noGrp="1"/>
          </p:cNvSpPr>
          <p:nvPr>
            <p:ph type="title"/>
          </p:nvPr>
        </p:nvSpPr>
        <p:spPr>
          <a:xfrm>
            <a:off x="677333" y="609600"/>
            <a:ext cx="3851123" cy="1320800"/>
          </a:xfrm>
        </p:spPr>
        <p:txBody>
          <a:bodyPr>
            <a:normAutofit/>
          </a:bodyPr>
          <a:lstStyle/>
          <a:p>
            <a:r>
              <a:rPr lang="en-GB" dirty="0"/>
              <a:t>Front End and Wed Services</a:t>
            </a:r>
            <a:endParaRPr lang="LID4096" dirty="0"/>
          </a:p>
        </p:txBody>
      </p:sp>
      <p:sp>
        <p:nvSpPr>
          <p:cNvPr id="3" name="Content Placeholder 2">
            <a:extLst>
              <a:ext uri="{FF2B5EF4-FFF2-40B4-BE49-F238E27FC236}">
                <a16:creationId xmlns:a16="http://schemas.microsoft.com/office/drawing/2014/main" id="{ED76D15A-6E23-A985-CDC5-F3672B2F90E5}"/>
              </a:ext>
            </a:extLst>
          </p:cNvPr>
          <p:cNvSpPr>
            <a:spLocks noGrp="1"/>
          </p:cNvSpPr>
          <p:nvPr>
            <p:ph idx="1"/>
          </p:nvPr>
        </p:nvSpPr>
        <p:spPr>
          <a:xfrm>
            <a:off x="677334" y="2160589"/>
            <a:ext cx="3851122" cy="3880773"/>
          </a:xfrm>
        </p:spPr>
        <p:txBody>
          <a:bodyPr>
            <a:normAutofit/>
          </a:bodyPr>
          <a:lstStyle/>
          <a:p>
            <a:r>
              <a:rPr lang="en-GB" dirty="0"/>
              <a:t>A MERN instance that uses React.js as its front end.</a:t>
            </a:r>
          </a:p>
          <a:p>
            <a:r>
              <a:rPr lang="en-GB" dirty="0"/>
              <a:t>The express.js handles communication with the other components.</a:t>
            </a:r>
          </a:p>
          <a:p>
            <a:r>
              <a:rPr lang="en-GB" dirty="0"/>
              <a:t>Intuitive GUI.</a:t>
            </a:r>
          </a:p>
          <a:p>
            <a:r>
              <a:rPr lang="en-GB" dirty="0"/>
              <a:t>Recursive CRUD architecture that allows the system to be as advanced as possible.</a:t>
            </a:r>
          </a:p>
        </p:txBody>
      </p:sp>
      <p:cxnSp>
        <p:nvCxnSpPr>
          <p:cNvPr id="33" name="Straight Connector 32">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7"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9"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1"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7"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9"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25726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0F925-A634-A6A8-970E-B478479425A7}"/>
              </a:ext>
            </a:extLst>
          </p:cNvPr>
          <p:cNvSpPr>
            <a:spLocks noGrp="1"/>
          </p:cNvSpPr>
          <p:nvPr>
            <p:ph type="title"/>
          </p:nvPr>
        </p:nvSpPr>
        <p:spPr>
          <a:xfrm>
            <a:off x="5536734" y="609600"/>
            <a:ext cx="3737268" cy="1320800"/>
          </a:xfrm>
        </p:spPr>
        <p:txBody>
          <a:bodyPr>
            <a:normAutofit/>
          </a:bodyPr>
          <a:lstStyle/>
          <a:p>
            <a:r>
              <a:rPr lang="en-GB" dirty="0"/>
              <a:t>Core</a:t>
            </a:r>
            <a:endParaRPr lang="LID4096" dirty="0"/>
          </a:p>
        </p:txBody>
      </p:sp>
      <p:sp>
        <p:nvSpPr>
          <p:cNvPr id="3" name="Content Placeholder 2">
            <a:extLst>
              <a:ext uri="{FF2B5EF4-FFF2-40B4-BE49-F238E27FC236}">
                <a16:creationId xmlns:a16="http://schemas.microsoft.com/office/drawing/2014/main" id="{7E88164F-8D93-6ABD-8B67-6ADDCEAB3052}"/>
              </a:ext>
            </a:extLst>
          </p:cNvPr>
          <p:cNvSpPr>
            <a:spLocks noGrp="1"/>
          </p:cNvSpPr>
          <p:nvPr>
            <p:ph idx="1"/>
          </p:nvPr>
        </p:nvSpPr>
        <p:spPr>
          <a:xfrm>
            <a:off x="5209563" y="2160589"/>
            <a:ext cx="4064439" cy="3880773"/>
          </a:xfrm>
        </p:spPr>
        <p:txBody>
          <a:bodyPr>
            <a:normAutofit/>
          </a:bodyPr>
          <a:lstStyle/>
          <a:p>
            <a:r>
              <a:rPr lang="en-GB" dirty="0"/>
              <a:t>The heavy computational tasks are happening here.</a:t>
            </a:r>
          </a:p>
          <a:p>
            <a:r>
              <a:rPr lang="en-GB" dirty="0"/>
              <a:t>Mostly the data pre-processing and hopefully a bit ML analysis.</a:t>
            </a:r>
          </a:p>
          <a:p>
            <a:r>
              <a:rPr lang="en-GB" dirty="0"/>
              <a:t>Few actions are taken on demand.</a:t>
            </a:r>
          </a:p>
          <a:p>
            <a:r>
              <a:rPr lang="en-GB" dirty="0"/>
              <a:t>Other actions are meant to be happen automatically.</a:t>
            </a:r>
          </a:p>
          <a:p>
            <a:r>
              <a:rPr lang="en-GB" dirty="0"/>
              <a:t>Pipeline helps with the preparation of the data.</a:t>
            </a:r>
            <a:endParaRPr lang="LID4096" dirty="0"/>
          </a:p>
        </p:txBody>
      </p:sp>
      <p:pic>
        <p:nvPicPr>
          <p:cNvPr id="5" name="Picture 4" descr="A picture containing light&#10;&#10;Description automatically generated">
            <a:extLst>
              <a:ext uri="{FF2B5EF4-FFF2-40B4-BE49-F238E27FC236}">
                <a16:creationId xmlns:a16="http://schemas.microsoft.com/office/drawing/2014/main" id="{B9E8ADD5-DA6C-BACA-F755-86294E39178C}"/>
              </a:ext>
            </a:extLst>
          </p:cNvPr>
          <p:cNvPicPr>
            <a:picLocks noChangeAspect="1"/>
          </p:cNvPicPr>
          <p:nvPr/>
        </p:nvPicPr>
        <p:blipFill rotWithShape="1">
          <a:blip r:embed="rId2">
            <a:extLst>
              <a:ext uri="{28A0092B-C50C-407E-A947-70E740481C1C}">
                <a14:useLocalDpi xmlns:a14="http://schemas.microsoft.com/office/drawing/2010/main" val="0"/>
              </a:ext>
            </a:extLst>
          </a:blip>
          <a:srcRect r="1667"/>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2"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16798491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8AAED-9E9A-1401-E462-410B0AB01FB6}"/>
              </a:ext>
            </a:extLst>
          </p:cNvPr>
          <p:cNvSpPr>
            <a:spLocks noGrp="1"/>
          </p:cNvSpPr>
          <p:nvPr>
            <p:ph type="title"/>
          </p:nvPr>
        </p:nvSpPr>
        <p:spPr/>
        <p:txBody>
          <a:bodyPr/>
          <a:lstStyle/>
          <a:p>
            <a:r>
              <a:rPr lang="en-GB" dirty="0"/>
              <a:t>Design Concepts</a:t>
            </a:r>
            <a:endParaRPr lang="LID4096" dirty="0"/>
          </a:p>
        </p:txBody>
      </p:sp>
      <p:graphicFrame>
        <p:nvGraphicFramePr>
          <p:cNvPr id="5" name="Content Placeholder 2">
            <a:extLst>
              <a:ext uri="{FF2B5EF4-FFF2-40B4-BE49-F238E27FC236}">
                <a16:creationId xmlns:a16="http://schemas.microsoft.com/office/drawing/2014/main" id="{D7D53B0F-ECD3-6B76-C3A8-663228DA7E2E}"/>
              </a:ext>
            </a:extLst>
          </p:cNvPr>
          <p:cNvGraphicFramePr>
            <a:graphicFrameLocks noGrp="1"/>
          </p:cNvGraphicFramePr>
          <p:nvPr>
            <p:ph idx="1"/>
            <p:extLst>
              <p:ext uri="{D42A27DB-BD31-4B8C-83A1-F6EECF244321}">
                <p14:modId xmlns:p14="http://schemas.microsoft.com/office/powerpoint/2010/main" val="2906629412"/>
              </p:ext>
            </p:extLst>
          </p:nvPr>
        </p:nvGraphicFramePr>
        <p:xfrm>
          <a:off x="677334" y="2160589"/>
          <a:ext cx="8596668" cy="38807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9854052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70</TotalTime>
  <Words>411</Words>
  <Application>Microsoft Office PowerPoint</Application>
  <PresentationFormat>Widescreen</PresentationFormat>
  <Paragraphs>48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Trebuchet MS</vt:lpstr>
      <vt:lpstr>Wingdings 3</vt:lpstr>
      <vt:lpstr>Facet</vt:lpstr>
      <vt:lpstr>Group 1 – Water FCA Analysis</vt:lpstr>
      <vt:lpstr>Our Vision</vt:lpstr>
      <vt:lpstr>Water Safety Problem</vt:lpstr>
      <vt:lpstr>Our solution</vt:lpstr>
      <vt:lpstr>Challenges</vt:lpstr>
      <vt:lpstr>Design</vt:lpstr>
      <vt:lpstr>Front End and Wed Services</vt:lpstr>
      <vt:lpstr>Core</vt:lpstr>
      <vt:lpstr>Design Concepts</vt:lpstr>
      <vt:lpstr>Conclusion</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of Things Lab Project</dc:title>
  <dc:creator>Robert Alm0018</dc:creator>
  <cp:lastModifiedBy>Robert Alm0018</cp:lastModifiedBy>
  <cp:revision>9</cp:revision>
  <dcterms:created xsi:type="dcterms:W3CDTF">2022-01-13T03:44:00Z</dcterms:created>
  <dcterms:modified xsi:type="dcterms:W3CDTF">2022-06-09T09:58:13Z</dcterms:modified>
</cp:coreProperties>
</file>

<file path=docProps/thumbnail.jpeg>
</file>